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26" r:id="rId7"/>
    <p:sldId id="527" r:id="rId8"/>
    <p:sldId id="562" r:id="rId9"/>
    <p:sldId id="529" r:id="rId10"/>
    <p:sldId id="540" r:id="rId11"/>
    <p:sldId id="541" r:id="rId12"/>
    <p:sldId id="564" r:id="rId13"/>
    <p:sldId id="544" r:id="rId14"/>
    <p:sldId id="545" r:id="rId15"/>
    <p:sldId id="565" r:id="rId16"/>
    <p:sldId id="542" r:id="rId17"/>
    <p:sldId id="543" r:id="rId18"/>
    <p:sldId id="508" r:id="rId19"/>
    <p:sldId id="532" r:id="rId20"/>
    <p:sldId id="533" r:id="rId21"/>
    <p:sldId id="536" r:id="rId22"/>
    <p:sldId id="546" r:id="rId23"/>
    <p:sldId id="547" r:id="rId24"/>
    <p:sldId id="548" r:id="rId25"/>
    <p:sldId id="549" r:id="rId26"/>
    <p:sldId id="561" r:id="rId27"/>
    <p:sldId id="510" r:id="rId28"/>
    <p:sldId id="535" r:id="rId29"/>
    <p:sldId id="534" r:id="rId30"/>
    <p:sldId id="537" r:id="rId31"/>
    <p:sldId id="551" r:id="rId32"/>
    <p:sldId id="550" r:id="rId33"/>
    <p:sldId id="552" r:id="rId34"/>
    <p:sldId id="553" r:id="rId35"/>
    <p:sldId id="555" r:id="rId36"/>
    <p:sldId id="556" r:id="rId37"/>
    <p:sldId id="522" r:id="rId38"/>
    <p:sldId id="538" r:id="rId39"/>
    <p:sldId id="557" r:id="rId40"/>
    <p:sldId id="558" r:id="rId41"/>
    <p:sldId id="505" r:id="rId42"/>
    <p:sldId id="503" r:id="rId43"/>
    <p:sldId id="559" r:id="rId44"/>
    <p:sldId id="352" r:id="rId45"/>
    <p:sldId id="56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62"/>
            <p14:sldId id="529"/>
            <p14:sldId id="540"/>
            <p14:sldId id="541"/>
            <p14:sldId id="564"/>
            <p14:sldId id="544"/>
            <p14:sldId id="545"/>
            <p14:sldId id="56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1" d="100"/>
          <a:sy n="81" d="100"/>
        </p:scale>
        <p:origin x="-82" y="-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0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Object Values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laptop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RAM: '8GB', CPU: 'i7 2.20 GHz'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4648200"/>
            <a:ext cx="10820398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laptop)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TypeError: laptop is not iterable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6406" y="2133600"/>
            <a:ext cx="10820398" cy="20956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laptop)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RAM, CPU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console.log(laptop[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8GB, i7 2.20 GHz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</a:t>
            </a:r>
            <a:r>
              <a:rPr lang="en-US" dirty="0" smtClean="0"/>
              <a:t>JSON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 smtClean="0"/>
              <a:t>Access Keys And Values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 smtClean="0"/>
              <a:t>Make Objects Read Only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 smtClean="0"/>
              <a:t>Iterate Over Object Keys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Keys and Values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813" y="1295400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course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'JS Core', hall: '</a:t>
            </a:r>
            <a:r>
              <a:rPr lang="en-US" sz="2800" b="1" dirty="0" smtClean="0">
                <a:solidFill>
                  <a:srgbClr val="FBEEDC"/>
                </a:solidFill>
              </a:rPr>
              <a:t>Open Source'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keys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(course);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console.log(keys);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'name',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'hall'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course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console.log(course.name);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JS Core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8813" y="4191000"/>
            <a:ext cx="1082039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values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Object.values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(course);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console.log(values);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[ 'JS Core', 'Open Source' ]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(values.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 Core'))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Found 'JS Core' value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Freeze and Seal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cat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'Tom', age: 5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Object.freeze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(cat);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	 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Error in strict mode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'male';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in strict mode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console.log(cat);   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{ name: 'Tom', age: 5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8177" y="3962400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'Tom', age: 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Object.seal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	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cat.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in strict mode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console.log(cat);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 name: 'Tom', age: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"Town":"Sofia","Latitude":42.696552,"Longitude":23.32601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"Town":"Beijing","Latitude":39.913818,"Longitude":116.363625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</TotalTime>
  <Words>3124</Words>
  <Application>Microsoft Office PowerPoint</Application>
  <PresentationFormat>Custom</PresentationFormat>
  <Paragraphs>485</Paragraphs>
  <Slides>44</Slides>
  <Notes>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Object Keys and Values</vt:lpstr>
      <vt:lpstr>Object Freeze and Seal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Iterating Over Object Values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_NERO_</cp:lastModifiedBy>
  <cp:revision>186</cp:revision>
  <dcterms:created xsi:type="dcterms:W3CDTF">2014-01-02T17:00:34Z</dcterms:created>
  <dcterms:modified xsi:type="dcterms:W3CDTF">2018-05-31T19:20:31Z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